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0" r:id="rId16"/>
    <p:sldId id="273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42A750D-B810-4707-8C5A-2F81FDFA1FF1}">
          <p14:sldIdLst>
            <p14:sldId id="256"/>
          </p14:sldIdLst>
        </p14:section>
        <p14:section name="Presentación" id="{9A9F4BAC-100C-44AA-AC70-AB9581E75618}">
          <p14:sldIdLst>
            <p14:sldId id="257"/>
            <p14:sldId id="258"/>
          </p14:sldIdLst>
        </p14:section>
        <p14:section name="GlobalCampo" id="{0B5C2CC5-3997-4BDE-91D1-200ACDF458E4}">
          <p14:sldIdLst>
            <p14:sldId id="259"/>
            <p14:sldId id="260"/>
            <p14:sldId id="261"/>
            <p14:sldId id="262"/>
          </p14:sldIdLst>
        </p14:section>
        <p14:section name="Giss" id="{EFCC6351-802A-484B-905F-A75A2F2795A3}">
          <p14:sldIdLst>
            <p14:sldId id="263"/>
            <p14:sldId id="264"/>
          </p14:sldIdLst>
        </p14:section>
        <p14:section name="CTSI" id="{F290C925-19CE-4E27-9C2F-E729F6B8D88F}">
          <p14:sldIdLst>
            <p14:sldId id="265"/>
            <p14:sldId id="266"/>
          </p14:sldIdLst>
        </p14:section>
        <p14:section name="GDOC" id="{C691B57D-DA27-41A1-B41B-C07B5512C4D2}">
          <p14:sldIdLst>
            <p14:sldId id="268"/>
            <p14:sldId id="269"/>
            <p14:sldId id="271"/>
            <p14:sldId id="270"/>
          </p14:sldIdLst>
        </p14:section>
        <p14:section name="CEDI" id="{74470F51-55D7-4F3C-AE75-A775DB6D911D}">
          <p14:sldIdLst>
            <p14:sldId id="273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1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7D1F3-F5D0-4AA6-9236-8F40ADA0F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Experiencia 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0F2501-03C5-4530-8508-D011A75AF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Iván </a:t>
            </a:r>
            <a:r>
              <a:rPr lang="es-ES"/>
              <a:t>Pérez Molina 1º DAM</a:t>
            </a:r>
          </a:p>
        </p:txBody>
      </p:sp>
    </p:spTree>
    <p:extLst>
      <p:ext uri="{BB962C8B-B14F-4D97-AF65-F5344CB8AC3E}">
        <p14:creationId xmlns:p14="http://schemas.microsoft.com/office/powerpoint/2010/main" val="17112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FB24B-39B7-4010-9DF5-FFF1B691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677" y="261134"/>
            <a:ext cx="2028825" cy="1293028"/>
          </a:xfrm>
        </p:spPr>
        <p:txBody>
          <a:bodyPr/>
          <a:lstStyle/>
          <a:p>
            <a:r>
              <a:rPr lang="es-ES" dirty="0">
                <a:latin typeface="BolsterBold" pitchFamily="2" charset="0"/>
              </a:rPr>
              <a:t>C.T.S.I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1D92BB8-E30B-4E04-B6CF-88A9C8E56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016" y="1554162"/>
            <a:ext cx="2499784" cy="18748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7E3B11-DCDD-4F74-92B9-2A049C48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78" y="4538325"/>
            <a:ext cx="2617259" cy="17437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A6778F-A6E5-407F-9A4C-5ED081F3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310606"/>
            <a:ext cx="2381250" cy="25336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D5987D-2441-469B-8153-70EF1F407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633" y="1554162"/>
            <a:ext cx="3566319" cy="35663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B4321B-386E-46E6-B47A-7DB93113A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222" y="3739356"/>
            <a:ext cx="1905000" cy="1905000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6A9D717-E3D6-4A00-9DCA-B68EE1A5D17B}"/>
              </a:ext>
            </a:extLst>
          </p:cNvPr>
          <p:cNvSpPr/>
          <p:nvPr/>
        </p:nvSpPr>
        <p:spPr>
          <a:xfrm>
            <a:off x="7432677" y="3352800"/>
            <a:ext cx="960436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3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D5840-E575-46E6-A21B-BEECA31D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 utilizada, funcionamiento y tareas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BFE6D76B-845B-4353-BC58-C8C208719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870" y="2222500"/>
            <a:ext cx="8724591" cy="4378325"/>
          </a:xfr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0B73AC6-49F4-46B0-96D2-8AD6912D23AF}"/>
              </a:ext>
            </a:extLst>
          </p:cNvPr>
          <p:cNvSpPr/>
          <p:nvPr/>
        </p:nvSpPr>
        <p:spPr>
          <a:xfrm rot="20537774">
            <a:off x="316715" y="1286327"/>
            <a:ext cx="3576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aDesigner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4D8785C-DC69-4869-A746-29E89113D649}"/>
              </a:ext>
            </a:extLst>
          </p:cNvPr>
          <p:cNvCxnSpPr/>
          <p:nvPr/>
        </p:nvCxnSpPr>
        <p:spPr>
          <a:xfrm>
            <a:off x="4876800" y="4267200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2107CC6-DC27-477F-99E0-627D0269FE3B}"/>
              </a:ext>
            </a:extLst>
          </p:cNvPr>
          <p:cNvSpPr/>
          <p:nvPr/>
        </p:nvSpPr>
        <p:spPr>
          <a:xfrm>
            <a:off x="1743075" y="5657850"/>
            <a:ext cx="4829175" cy="11080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49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FB24B-39B7-4010-9DF5-FFF1B691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2" y="471891"/>
            <a:ext cx="2028825" cy="634216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BolsterBold" pitchFamily="2" charset="0"/>
              </a:rPr>
              <a:t>G.D.O.C</a:t>
            </a:r>
            <a:br>
              <a:rPr lang="es-ES" dirty="0">
                <a:latin typeface="BolsterBold" pitchFamily="2" charset="0"/>
              </a:rPr>
            </a:br>
            <a:endParaRPr lang="es-ES" dirty="0">
              <a:latin typeface="BolsterBold" pitchFamily="2" charset="0"/>
            </a:endParaRP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81691E31-390B-4DE7-930C-EB830DB0ACCA}"/>
              </a:ext>
            </a:extLst>
          </p:cNvPr>
          <p:cNvSpPr txBox="1">
            <a:spLocks/>
          </p:cNvSpPr>
          <p:nvPr/>
        </p:nvSpPr>
        <p:spPr>
          <a:xfrm>
            <a:off x="6238875" y="1233891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Gestión Documental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D3989FF6-21E9-4ED0-918A-DDA17B1A4267}"/>
              </a:ext>
            </a:extLst>
          </p:cNvPr>
          <p:cNvSpPr txBox="1">
            <a:spLocks/>
          </p:cNvSpPr>
          <p:nvPr/>
        </p:nvSpPr>
        <p:spPr>
          <a:xfrm>
            <a:off x="6238874" y="4036096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Gestión Documental Web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4CF45ED-CC1C-4306-9CA7-C718C28D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9" y="1917078"/>
            <a:ext cx="1457325" cy="9715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AC91079-E92F-45EA-B829-098989AD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4" y="1841006"/>
            <a:ext cx="2085975" cy="1144679"/>
          </a:xfrm>
          <a:prstGeom prst="rect">
            <a:avLst/>
          </a:prstGeom>
        </p:spPr>
      </p:pic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64DDA9E5-667F-41DC-9C90-01B735A5E36E}"/>
              </a:ext>
            </a:extLst>
          </p:cNvPr>
          <p:cNvSpPr txBox="1">
            <a:spLocks/>
          </p:cNvSpPr>
          <p:nvPr/>
        </p:nvSpPr>
        <p:spPr>
          <a:xfrm>
            <a:off x="6172199" y="3218198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ym typeface="Wingdings" panose="05000000000000000000" pitchFamily="2" charset="2"/>
              </a:rPr>
              <a:t></a:t>
            </a:r>
            <a:r>
              <a:rPr lang="es-ES" sz="1600" dirty="0">
                <a:sym typeface="Wingdings" panose="05000000000000000000" pitchFamily="2" charset="2"/>
              </a:rPr>
              <a:t>Configuración de la aplicación</a:t>
            </a:r>
            <a:endParaRPr lang="es-ES" b="1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A8CFE38-F166-436B-8637-EC18839EF343}"/>
              </a:ext>
            </a:extLst>
          </p:cNvPr>
          <p:cNvCxnSpPr>
            <a:cxnSpLocks/>
          </p:cNvCxnSpPr>
          <p:nvPr/>
        </p:nvCxnSpPr>
        <p:spPr>
          <a:xfrm flipV="1">
            <a:off x="5789475" y="3803582"/>
            <a:ext cx="625965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F3E5B614-D667-44E8-87B0-19003167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234" y="1897542"/>
            <a:ext cx="1009667" cy="114468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692DB95-4B43-415F-8D19-F561A32A6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336" y="1916207"/>
            <a:ext cx="1043133" cy="1043133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07439820-76DC-470B-948F-AB47C5980158}"/>
              </a:ext>
            </a:extLst>
          </p:cNvPr>
          <p:cNvSpPr/>
          <p:nvPr/>
        </p:nvSpPr>
        <p:spPr>
          <a:xfrm>
            <a:off x="5705473" y="1734368"/>
            <a:ext cx="1247775" cy="13019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25A9689-77E0-45E9-ACF3-F6307AC72505}"/>
              </a:ext>
            </a:extLst>
          </p:cNvPr>
          <p:cNvSpPr/>
          <p:nvPr/>
        </p:nvSpPr>
        <p:spPr>
          <a:xfrm>
            <a:off x="7055858" y="1751441"/>
            <a:ext cx="2305052" cy="13019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97F49DC-BCB3-4E17-B140-1BCF3C18F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604" y="4536404"/>
            <a:ext cx="1849705" cy="184970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44BC85E-13BC-49C8-A635-AAF562730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0910" y="4485899"/>
            <a:ext cx="1849705" cy="1849705"/>
          </a:xfrm>
          <a:prstGeom prst="rect">
            <a:avLst/>
          </a:prstGeom>
        </p:spPr>
      </p:pic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CDA51380-3AFA-4CF9-8A12-A951B9A0930C}"/>
              </a:ext>
            </a:extLst>
          </p:cNvPr>
          <p:cNvSpPr txBox="1">
            <a:spLocks/>
          </p:cNvSpPr>
          <p:nvPr/>
        </p:nvSpPr>
        <p:spPr>
          <a:xfrm>
            <a:off x="6436643" y="6434540"/>
            <a:ext cx="1571626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ym typeface="Wingdings" panose="05000000000000000000" pitchFamily="2" charset="2"/>
              </a:rPr>
              <a:t>Variables</a:t>
            </a:r>
            <a:endParaRPr lang="es-ES" b="1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BD390684-A2E8-41CD-91FF-75627C604EBD}"/>
              </a:ext>
            </a:extLst>
          </p:cNvPr>
          <p:cNvSpPr txBox="1">
            <a:spLocks/>
          </p:cNvSpPr>
          <p:nvPr/>
        </p:nvSpPr>
        <p:spPr>
          <a:xfrm>
            <a:off x="9340191" y="6458756"/>
            <a:ext cx="1860475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ym typeface="Wingdings" panose="05000000000000000000" pitchFamily="2" charset="2"/>
              </a:rPr>
              <a:t>Página en sí</a:t>
            </a:r>
            <a:endParaRPr lang="es-ES" b="1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F861890-95C8-4794-988B-5F123727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706" y="2143799"/>
            <a:ext cx="4123136" cy="299571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055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26BA3-70D7-499C-928E-E9B2D7A0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02423"/>
            <a:ext cx="8610600" cy="1293028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B083D12-6B81-493C-BC55-C7890BF6A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16" y="2057401"/>
            <a:ext cx="9273215" cy="461962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1D5268-B830-4FB0-9BBA-BABA5CFA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357" y="2057401"/>
            <a:ext cx="2067843" cy="20621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5CD281-3F72-4467-89A3-64565D28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2368">
            <a:off x="9519334" y="2714625"/>
            <a:ext cx="2262188" cy="9048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6FEE8-BA27-4FA4-85E5-9666A96D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278" y="4481513"/>
            <a:ext cx="2286000" cy="228600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2E932AF-42B7-4914-997E-E853DC1335F4}"/>
              </a:ext>
            </a:extLst>
          </p:cNvPr>
          <p:cNvCxnSpPr>
            <a:stCxn id="7" idx="2"/>
          </p:cNvCxnSpPr>
          <p:nvPr/>
        </p:nvCxnSpPr>
        <p:spPr>
          <a:xfrm flipH="1">
            <a:off x="10472278" y="4119563"/>
            <a:ext cx="1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7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A176F-ECC9-4276-B2EE-EBA6ECEC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592677"/>
          </a:xfrm>
        </p:spPr>
        <p:txBody>
          <a:bodyPr>
            <a:normAutofit fontScale="90000"/>
          </a:bodyPr>
          <a:lstStyle/>
          <a:p>
            <a:r>
              <a:rPr lang="es-ES" dirty="0"/>
              <a:t>Funcionamiento básico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F3E818DE-9718-4139-8955-9B34B64C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423725"/>
            <a:ext cx="4426441" cy="21957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788D02-BA73-42A5-8A79-138C38599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753365"/>
            <a:ext cx="4743450" cy="23405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87EB51-A704-453E-97DD-93693C59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4" y="3895412"/>
            <a:ext cx="5114925" cy="24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42EBE-7A04-494A-844C-B3E53D44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24" y="764373"/>
            <a:ext cx="6010275" cy="578652"/>
          </a:xfrm>
        </p:spPr>
        <p:txBody>
          <a:bodyPr>
            <a:normAutofit fontScale="90000"/>
          </a:bodyPr>
          <a:lstStyle/>
          <a:p>
            <a:r>
              <a:rPr lang="es-ES" dirty="0"/>
              <a:t>Tareas desempeñadas y ¿Cómo se modifico?</a:t>
            </a:r>
            <a:br>
              <a:rPr lang="es-ES" dirty="0"/>
            </a:br>
            <a:endParaRPr lang="es-ES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2FB99F4D-22A4-4491-BAE8-3EFE6A044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77" y="1434757"/>
            <a:ext cx="11247445" cy="5318468"/>
          </a:xfr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EBB9492E-4A20-4F27-8EE6-D6134CC85716}"/>
              </a:ext>
            </a:extLst>
          </p:cNvPr>
          <p:cNvSpPr/>
          <p:nvPr/>
        </p:nvSpPr>
        <p:spPr>
          <a:xfrm>
            <a:off x="962025" y="2686050"/>
            <a:ext cx="609600" cy="29527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2E3D86-FCC4-43DC-A15C-9F48DBA4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6" y="1453807"/>
            <a:ext cx="11148223" cy="53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FB24B-39B7-4010-9DF5-FFF1B691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677" y="261134"/>
            <a:ext cx="2028825" cy="1293028"/>
          </a:xfrm>
        </p:spPr>
        <p:txBody>
          <a:bodyPr/>
          <a:lstStyle/>
          <a:p>
            <a:r>
              <a:rPr lang="es-ES" dirty="0" err="1">
                <a:latin typeface="BolsterBold" pitchFamily="2" charset="0"/>
              </a:rPr>
              <a:t>C.e.d.i</a:t>
            </a:r>
            <a:endParaRPr lang="es-ES" dirty="0">
              <a:latin typeface="BolsterBold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4F58ED-9F5E-4625-892E-3440CBBE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2209799"/>
            <a:ext cx="3131189" cy="31311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B4DE37-83B7-4080-AE51-53025C52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36" y="2284730"/>
            <a:ext cx="2905125" cy="29813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4E0303-1D47-4DBC-B911-CACE8C46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36" y="2209799"/>
            <a:ext cx="3131189" cy="3131189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0F310B1-142B-4415-A51B-6CE42C1F575F}"/>
              </a:ext>
            </a:extLst>
          </p:cNvPr>
          <p:cNvSpPr/>
          <p:nvPr/>
        </p:nvSpPr>
        <p:spPr>
          <a:xfrm>
            <a:off x="3655063" y="3429000"/>
            <a:ext cx="916937" cy="781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3AEE51C3-F58A-4A37-817F-72E99C238235}"/>
              </a:ext>
            </a:extLst>
          </p:cNvPr>
          <p:cNvSpPr/>
          <p:nvPr/>
        </p:nvSpPr>
        <p:spPr>
          <a:xfrm>
            <a:off x="7812880" y="3495675"/>
            <a:ext cx="916937" cy="781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EF6FC8C-5A22-4EA9-BC5E-9DF6D01EC7DD}"/>
              </a:ext>
            </a:extLst>
          </p:cNvPr>
          <p:cNvSpPr txBox="1">
            <a:spLocks/>
          </p:cNvSpPr>
          <p:nvPr/>
        </p:nvSpPr>
        <p:spPr>
          <a:xfrm>
            <a:off x="4581522" y="5266055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ym typeface="Wingdings" panose="05000000000000000000" pitchFamily="2" charset="2"/>
              </a:rPr>
              <a:t>Verificación de campos</a:t>
            </a:r>
          </a:p>
          <a:p>
            <a:r>
              <a:rPr lang="es-ES" dirty="0">
                <a:sym typeface="Wingdings" panose="05000000000000000000" pitchFamily="2" charset="2"/>
              </a:rPr>
              <a:t>Componer respuesta</a:t>
            </a:r>
          </a:p>
          <a:p>
            <a:r>
              <a:rPr lang="es-ES" dirty="0">
                <a:sym typeface="Wingdings" panose="05000000000000000000" pitchFamily="2" charset="2"/>
              </a:rPr>
              <a:t>Auditado en todo momento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91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5BDD-3BE3-4BE7-8D1E-246BD8B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731052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7791A73-CA5D-422B-A35E-1F42A4041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959" y="1638300"/>
            <a:ext cx="10378892" cy="5027613"/>
          </a:xfr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E0598BF-ED3B-43B6-B0A3-29346AF18CE2}"/>
              </a:ext>
            </a:extLst>
          </p:cNvPr>
          <p:cNvSpPr/>
          <p:nvPr/>
        </p:nvSpPr>
        <p:spPr>
          <a:xfrm rot="20537774">
            <a:off x="80257" y="1343478"/>
            <a:ext cx="2539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SoapUI</a:t>
            </a:r>
            <a:endParaRPr lang="es-ES" sz="5400" b="0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30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7BE69-D02E-4266-BEAE-4A987029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654852"/>
          </a:xfrm>
        </p:spPr>
        <p:txBody>
          <a:bodyPr/>
          <a:lstStyle/>
          <a:p>
            <a:r>
              <a:rPr lang="es-ES" dirty="0"/>
              <a:t>Tareas desempeñadas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DDD6CB2-6521-4DFF-A9AA-DDEFBF5C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661" y="1698878"/>
            <a:ext cx="9371339" cy="4749387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226B5E1-70FA-4A6C-B786-5792D2F0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194559"/>
            <a:ext cx="2238375" cy="2238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000DB0-8F9F-4F38-8155-35A25B60C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358897"/>
            <a:ext cx="1460753" cy="14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92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9988A-2700-4B16-990D-E2BBAF85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CONOCIMIENTOS ADQUIRIDOS EN LOS PROYECTOS DE LA 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7E39C5-E78F-4612-900D-1D48F51C8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2190751"/>
            <a:ext cx="3733800" cy="438149"/>
          </a:xfrm>
        </p:spPr>
        <p:txBody>
          <a:bodyPr>
            <a:normAutofit/>
          </a:bodyPr>
          <a:lstStyle/>
          <a:p>
            <a:r>
              <a:rPr lang="es-ES" dirty="0"/>
              <a:t>Entornos de Desarrollo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8066B7A-D56B-4C1D-BA25-1D3465B1E935}"/>
              </a:ext>
            </a:extLst>
          </p:cNvPr>
          <p:cNvSpPr txBox="1">
            <a:spLocks/>
          </p:cNvSpPr>
          <p:nvPr/>
        </p:nvSpPr>
        <p:spPr>
          <a:xfrm>
            <a:off x="666750" y="4581525"/>
            <a:ext cx="3733800" cy="43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Bases de Datos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13F36B5-DAA0-4248-AA2C-7823EC60F445}"/>
              </a:ext>
            </a:extLst>
          </p:cNvPr>
          <p:cNvSpPr txBox="1">
            <a:spLocks/>
          </p:cNvSpPr>
          <p:nvPr/>
        </p:nvSpPr>
        <p:spPr>
          <a:xfrm>
            <a:off x="7429500" y="2190750"/>
            <a:ext cx="3733800" cy="43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Lenguaje de Marcas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49CC406-D3DB-4CB1-A8D0-072F606678EE}"/>
              </a:ext>
            </a:extLst>
          </p:cNvPr>
          <p:cNvSpPr txBox="1">
            <a:spLocks/>
          </p:cNvSpPr>
          <p:nvPr/>
        </p:nvSpPr>
        <p:spPr>
          <a:xfrm>
            <a:off x="7429500" y="4581524"/>
            <a:ext cx="3733800" cy="43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D2686C-A805-422C-A884-1BCE24CC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552700"/>
            <a:ext cx="1752600" cy="1752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CD5892-1FAE-4C31-97CC-512FB748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00580">
            <a:off x="7618554" y="2746411"/>
            <a:ext cx="1752600" cy="1752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388A9E1-B8FF-4FBA-ABC7-E46678D5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2810">
            <a:off x="8700660" y="2676878"/>
            <a:ext cx="1891669" cy="18916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6E32B3-F518-47DD-9758-F4498B91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16" y="4948110"/>
            <a:ext cx="3534268" cy="181952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598FB24-1D64-406B-A4BA-10E36E0B4F7A}"/>
              </a:ext>
            </a:extLst>
          </p:cNvPr>
          <p:cNvSpPr/>
          <p:nvPr/>
        </p:nvSpPr>
        <p:spPr>
          <a:xfrm>
            <a:off x="4400550" y="5512337"/>
            <a:ext cx="1431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MOVTOS</a:t>
            </a:r>
          </a:p>
          <a:p>
            <a:pPr algn="ctr"/>
            <a:r>
              <a:rPr lang="es-ES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“Auditoria”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E2EC84B-5916-489F-B75E-5337B441BCAC}"/>
              </a:ext>
            </a:extLst>
          </p:cNvPr>
          <p:cNvCxnSpPr>
            <a:stCxn id="13" idx="3"/>
          </p:cNvCxnSpPr>
          <p:nvPr/>
        </p:nvCxnSpPr>
        <p:spPr>
          <a:xfrm flipV="1">
            <a:off x="3805484" y="5857874"/>
            <a:ext cx="4807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47493006-5265-42E3-9484-429CC8674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782" y="5211359"/>
            <a:ext cx="1140518" cy="129302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1619B26-30B8-4222-B1AE-544EAA0C5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699" y="5077627"/>
            <a:ext cx="1990725" cy="13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8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263D1-6D4F-4777-B03D-9C3D2BFF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busca de una formación dual…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C0AC5-46A3-432C-AABC-AE31D386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9510" y="4097044"/>
            <a:ext cx="2326689" cy="212164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ED71B5-0D53-4896-8D22-5B59F716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268244"/>
            <a:ext cx="3338682" cy="2321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DE93D1-90C2-4D57-8E01-53C4A14A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73" y="4382654"/>
            <a:ext cx="5294145" cy="1419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A2001B3-EA72-4D2A-9194-8E3B853C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073" y="2211482"/>
            <a:ext cx="1894464" cy="14195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66AA47-9DEB-474B-B27B-517E4DD09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6" y="2244477"/>
            <a:ext cx="2041808" cy="13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5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DE6FE-69EC-4FFA-A004-9C8DD76C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Valoración de la dual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030EAD9-CAF7-4B28-8C74-8A3AEA3FE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834" y="1851025"/>
            <a:ext cx="4936332" cy="4936332"/>
          </a:xfrm>
        </p:spPr>
      </p:pic>
    </p:spTree>
    <p:extLst>
      <p:ext uri="{BB962C8B-B14F-4D97-AF65-F5344CB8AC3E}">
        <p14:creationId xmlns:p14="http://schemas.microsoft.com/office/powerpoint/2010/main" val="21974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3B86F-F4A7-495D-9BE7-C0AE8A4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0" y="519357"/>
            <a:ext cx="8610600" cy="1293028"/>
          </a:xfrm>
        </p:spPr>
        <p:txBody>
          <a:bodyPr/>
          <a:lstStyle/>
          <a:p>
            <a:r>
              <a:rPr lang="es-ES" dirty="0"/>
              <a:t>Tareas desarrolladas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57C50D-CF70-410D-80BE-AC938669A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134775" cy="4024125"/>
          </a:xfrm>
        </p:spPr>
        <p:txBody>
          <a:bodyPr/>
          <a:lstStyle/>
          <a:p>
            <a:r>
              <a:rPr lang="es-ES" dirty="0"/>
              <a:t>Proyecto mejora de GlobalCampo</a:t>
            </a:r>
          </a:p>
          <a:p>
            <a:endParaRPr lang="es-ES" dirty="0"/>
          </a:p>
          <a:p>
            <a:r>
              <a:rPr lang="es-ES" dirty="0"/>
              <a:t>Proyecto conjunto IvAl</a:t>
            </a:r>
          </a:p>
          <a:p>
            <a:endParaRPr lang="es-ES" dirty="0"/>
          </a:p>
          <a:p>
            <a:r>
              <a:rPr lang="es-ES" dirty="0"/>
              <a:t>Proyectos de la GISS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/>
              <a:t>CTSI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/>
              <a:t>GDOC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/>
              <a:t>CEDI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44C2F7-20FA-44CB-95A9-A9988057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4077088"/>
            <a:ext cx="4917440" cy="23518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896619-A208-4DE8-93E8-71AF8F29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1" y="3161582"/>
            <a:ext cx="1595120" cy="14374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D6BCBD-103D-46DD-8EB6-7C5D7CC4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45" y="1623624"/>
            <a:ext cx="2647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90AB5-D285-48C1-A084-C818EAAB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60" y="327491"/>
            <a:ext cx="8610600" cy="1293028"/>
          </a:xfrm>
        </p:spPr>
        <p:txBody>
          <a:bodyPr>
            <a:normAutofit/>
          </a:bodyPr>
          <a:lstStyle/>
          <a:p>
            <a:r>
              <a:rPr lang="es-ES" dirty="0"/>
              <a:t>Inicio en la empresa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5148AF18-7619-47BA-B824-7014C7BC5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463" y="1620519"/>
            <a:ext cx="3721735" cy="1984925"/>
          </a:xfr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EB336DE-3F94-4BD6-BA7E-77A63D10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03" y="3839124"/>
            <a:ext cx="3386456" cy="26245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2539FA6-AF6F-46C3-A336-E902E460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00" y="2103120"/>
            <a:ext cx="5894637" cy="3298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552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52C459-42E1-4B54-B7B3-01827FBC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9" y="2125757"/>
            <a:ext cx="2973794" cy="260648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ABC0D7A-46C1-45BF-B79E-067003DE0C46}"/>
              </a:ext>
            </a:extLst>
          </p:cNvPr>
          <p:cNvSpPr/>
          <p:nvPr/>
        </p:nvSpPr>
        <p:spPr>
          <a:xfrm>
            <a:off x="307471" y="5631962"/>
            <a:ext cx="3315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MODELO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612C2B1-AEE4-4DAF-9B82-639B5FEA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51" y="1097280"/>
            <a:ext cx="1594107" cy="436517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3E17D5A-7087-411E-A8D4-5714B5C55A20}"/>
              </a:ext>
            </a:extLst>
          </p:cNvPr>
          <p:cNvSpPr/>
          <p:nvPr/>
        </p:nvSpPr>
        <p:spPr>
          <a:xfrm>
            <a:off x="4366741" y="5631962"/>
            <a:ext cx="2026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VISTA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A1F6F99-5038-4989-ABB8-FEA5F27A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2333625"/>
            <a:ext cx="3638550" cy="246697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514A3F5-AC39-4319-929B-3768D33C3895}"/>
              </a:ext>
            </a:extLst>
          </p:cNvPr>
          <p:cNvSpPr/>
          <p:nvPr/>
        </p:nvSpPr>
        <p:spPr>
          <a:xfrm>
            <a:off x="6812001" y="5631962"/>
            <a:ext cx="5379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CONTROLADOR</a:t>
            </a:r>
          </a:p>
        </p:txBody>
      </p:sp>
    </p:spTree>
    <p:extLst>
      <p:ext uri="{BB962C8B-B14F-4D97-AF65-F5344CB8AC3E}">
        <p14:creationId xmlns:p14="http://schemas.microsoft.com/office/powerpoint/2010/main" val="33768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DCA47-61A7-4215-8A61-2038639D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93B7E5-2EEB-488D-AAE5-7BB19446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C3E475-715B-4B30-9907-71BFE14C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20" y="1410887"/>
            <a:ext cx="5821679" cy="4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F65A7-52A7-4D28-A1A6-D70C7951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33891"/>
            <a:ext cx="5079991" cy="823912"/>
          </a:xfrm>
        </p:spPr>
        <p:txBody>
          <a:bodyPr/>
          <a:lstStyle/>
          <a:p>
            <a:r>
              <a:rPr lang="es-ES" b="1" dirty="0"/>
              <a:t>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480C6C9-1223-464A-BC7E-2BC147019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378" y="720593"/>
            <a:ext cx="5105400" cy="823912"/>
          </a:xfrm>
        </p:spPr>
        <p:txBody>
          <a:bodyPr/>
          <a:lstStyle/>
          <a:p>
            <a:r>
              <a:rPr lang="es-ES" b="1" dirty="0"/>
              <a:t>Conocimientos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F36B6AB-1B87-4888-9B1D-20556ABE4B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8337" y="2201453"/>
            <a:ext cx="1345323" cy="1341627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BC5655-AA39-4E17-9531-83348619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678" y="2041550"/>
            <a:ext cx="2601897" cy="134214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38EDE09-EC20-4205-88F5-6B2A2B90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926" y="4237875"/>
            <a:ext cx="2381604" cy="11246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EBD02DF-BD3B-4F71-B66C-EE4B2539B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368" y="3930926"/>
            <a:ext cx="2106516" cy="154323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12A9799-D3E1-48BC-A326-33D184D9C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821" y="5718804"/>
            <a:ext cx="1667713" cy="90030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F07238-3B8D-415E-81B5-D5604CDD1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323" y="1792928"/>
            <a:ext cx="1652207" cy="12001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BE5758E-F7A8-408B-BC95-7447EC5B8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141" y="1771910"/>
            <a:ext cx="1924050" cy="16002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9DC9132-6626-4C01-A661-1C0768E72D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828" y="4237875"/>
            <a:ext cx="2468240" cy="207293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CB1D2B8-8F53-44D7-A0B2-8C814CCBC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3272" y="4702543"/>
            <a:ext cx="1645919" cy="1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0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26DA2B6-0258-443C-B16D-F92022880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284" y="1379220"/>
            <a:ext cx="5334000" cy="533400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0C91FE1-1B44-480E-8CD3-4BFFD44C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66" y="2040255"/>
            <a:ext cx="6572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7D17C6C-D21A-49D2-8DFD-EC7128AE092E}"/>
              </a:ext>
            </a:extLst>
          </p:cNvPr>
          <p:cNvSpPr/>
          <p:nvPr/>
        </p:nvSpPr>
        <p:spPr>
          <a:xfrm>
            <a:off x="621084" y="1555630"/>
            <a:ext cx="3217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C.T.S.I  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C4AF1C-1481-4005-87F4-A3A79C82F357}"/>
              </a:ext>
            </a:extLst>
          </p:cNvPr>
          <p:cNvSpPr/>
          <p:nvPr/>
        </p:nvSpPr>
        <p:spPr>
          <a:xfrm>
            <a:off x="2772634" y="2967335"/>
            <a:ext cx="4020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G.D.O.C  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03D4426-634A-48B5-8660-C52605F7E99B}"/>
              </a:ext>
            </a:extLst>
          </p:cNvPr>
          <p:cNvSpPr/>
          <p:nvPr/>
        </p:nvSpPr>
        <p:spPr>
          <a:xfrm>
            <a:off x="6031863" y="4823406"/>
            <a:ext cx="3411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C.E.D.I  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9104A25B-615A-4118-A9D6-162EA994CE81}"/>
              </a:ext>
            </a:extLst>
          </p:cNvPr>
          <p:cNvSpPr txBox="1">
            <a:spLocks/>
          </p:cNvSpPr>
          <p:nvPr/>
        </p:nvSpPr>
        <p:spPr>
          <a:xfrm>
            <a:off x="3990975" y="1814916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SEMANAS 5 Y 6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B38C382B-2C4A-470D-9276-E952738D7387}"/>
              </a:ext>
            </a:extLst>
          </p:cNvPr>
          <p:cNvSpPr txBox="1">
            <a:spLocks/>
          </p:cNvSpPr>
          <p:nvPr/>
        </p:nvSpPr>
        <p:spPr>
          <a:xfrm>
            <a:off x="6793286" y="3217270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SEMANAS 7, 8 Y 9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A36FD1C4-17FE-4DD7-9706-7F76D5597B6F}"/>
              </a:ext>
            </a:extLst>
          </p:cNvPr>
          <p:cNvSpPr txBox="1">
            <a:spLocks/>
          </p:cNvSpPr>
          <p:nvPr/>
        </p:nvSpPr>
        <p:spPr>
          <a:xfrm>
            <a:off x="9333281" y="5148666"/>
            <a:ext cx="5079991" cy="423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SEMANAS 10 Y 11</a:t>
            </a:r>
          </a:p>
        </p:txBody>
      </p:sp>
    </p:spTree>
    <p:extLst>
      <p:ext uri="{BB962C8B-B14F-4D97-AF65-F5344CB8AC3E}">
        <p14:creationId xmlns:p14="http://schemas.microsoft.com/office/powerpoint/2010/main" val="840082380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169</Words>
  <Application>Microsoft Office PowerPoint</Application>
  <PresentationFormat>Panorámica</PresentationFormat>
  <Paragraphs>51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BolsterBold</vt:lpstr>
      <vt:lpstr>Century Gothic</vt:lpstr>
      <vt:lpstr>Wingdings</vt:lpstr>
      <vt:lpstr>Estela de condensación</vt:lpstr>
      <vt:lpstr>Experiencia dual</vt:lpstr>
      <vt:lpstr>En busca de una formación dual…</vt:lpstr>
      <vt:lpstr>Tareas desarrolladas </vt:lpstr>
      <vt:lpstr>Inicio en la empresa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C.T.S.I</vt:lpstr>
      <vt:lpstr>Herramienta utilizada, funcionamiento y tareas</vt:lpstr>
      <vt:lpstr>G.D.O.C </vt:lpstr>
      <vt:lpstr>Herramientas</vt:lpstr>
      <vt:lpstr>Funcionamiento básico</vt:lpstr>
      <vt:lpstr>Tareas desempeñadas y ¿Cómo se modifico? </vt:lpstr>
      <vt:lpstr>C.e.d.i</vt:lpstr>
      <vt:lpstr>Herramientas</vt:lpstr>
      <vt:lpstr>Tareas desempeñadas</vt:lpstr>
      <vt:lpstr>CONOCIMIENTOS ADQUIRIDOS EN LOS PROYECTOS DE LA SS</vt:lpstr>
      <vt:lpstr>Valoración de la dual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Experiencia dual</dc:title>
  <dc:creator>Iván Pérez Molina</dc:creator>
  <cp:lastModifiedBy>Iván Pérez Molina</cp:lastModifiedBy>
  <cp:revision>20</cp:revision>
  <dcterms:created xsi:type="dcterms:W3CDTF">2019-05-25T21:13:31Z</dcterms:created>
  <dcterms:modified xsi:type="dcterms:W3CDTF">2019-05-27T23:23:21Z</dcterms:modified>
</cp:coreProperties>
</file>